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6" r:id="rId5"/>
    <p:sldId id="286" r:id="rId6"/>
    <p:sldId id="290" r:id="rId7"/>
    <p:sldId id="294" r:id="rId8"/>
    <p:sldId id="295" r:id="rId9"/>
    <p:sldId id="288" r:id="rId10"/>
    <p:sldId id="296" r:id="rId11"/>
    <p:sldId id="300" r:id="rId12"/>
    <p:sldId id="301" r:id="rId13"/>
    <p:sldId id="297" r:id="rId14"/>
    <p:sldId id="30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8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566F1-307E-4EA0-A3E0-6F5CE8FE18AB}" v="7" dt="2022-10-20T13:39:37.9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o van der Zalm" userId="fa115784-6bc6-4a69-b93d-6b2f0f0a89b2" providerId="ADAL" clId="{004566F1-307E-4EA0-A3E0-6F5CE8FE18AB}"/>
    <pc:docChg chg="undo custSel addSld delSld modSld sldOrd">
      <pc:chgData name="Zeno van der Zalm" userId="fa115784-6bc6-4a69-b93d-6b2f0f0a89b2" providerId="ADAL" clId="{004566F1-307E-4EA0-A3E0-6F5CE8FE18AB}" dt="2022-10-20T13:44:31.236" v="580" actId="20577"/>
      <pc:docMkLst>
        <pc:docMk/>
      </pc:docMkLst>
      <pc:sldChg chg="modSp mod">
        <pc:chgData name="Zeno van der Zalm" userId="fa115784-6bc6-4a69-b93d-6b2f0f0a89b2" providerId="ADAL" clId="{004566F1-307E-4EA0-A3E0-6F5CE8FE18AB}" dt="2022-10-20T13:38:56.549" v="261" actId="27636"/>
        <pc:sldMkLst>
          <pc:docMk/>
          <pc:sldMk cId="4233496260" sldId="286"/>
        </pc:sldMkLst>
        <pc:spChg chg="mod">
          <ac:chgData name="Zeno van der Zalm" userId="fa115784-6bc6-4a69-b93d-6b2f0f0a89b2" providerId="ADAL" clId="{004566F1-307E-4EA0-A3E0-6F5CE8FE18AB}" dt="2022-10-20T13:38:56.549" v="261" actId="27636"/>
          <ac:spMkLst>
            <pc:docMk/>
            <pc:sldMk cId="4233496260" sldId="286"/>
            <ac:spMk id="3" creationId="{00000000-0000-0000-0000-000000000000}"/>
          </ac:spMkLst>
        </pc:spChg>
      </pc:sldChg>
      <pc:sldChg chg="addSp delSp mod ord">
        <pc:chgData name="Zeno van der Zalm" userId="fa115784-6bc6-4a69-b93d-6b2f0f0a89b2" providerId="ADAL" clId="{004566F1-307E-4EA0-A3E0-6F5CE8FE18AB}" dt="2022-10-20T13:26:04.668" v="115" actId="22"/>
        <pc:sldMkLst>
          <pc:docMk/>
          <pc:sldMk cId="1876913163" sldId="288"/>
        </pc:sldMkLst>
        <pc:spChg chg="add del">
          <ac:chgData name="Zeno van der Zalm" userId="fa115784-6bc6-4a69-b93d-6b2f0f0a89b2" providerId="ADAL" clId="{004566F1-307E-4EA0-A3E0-6F5CE8FE18AB}" dt="2022-10-20T13:26:04.668" v="115" actId="22"/>
          <ac:spMkLst>
            <pc:docMk/>
            <pc:sldMk cId="1876913163" sldId="288"/>
            <ac:spMk id="6" creationId="{1819C64E-4094-6614-9E51-2E493AD97AA6}"/>
          </ac:spMkLst>
        </pc:spChg>
      </pc:sldChg>
      <pc:sldChg chg="modSp del mod">
        <pc:chgData name="Zeno van der Zalm" userId="fa115784-6bc6-4a69-b93d-6b2f0f0a89b2" providerId="ADAL" clId="{004566F1-307E-4EA0-A3E0-6F5CE8FE18AB}" dt="2022-10-20T13:26:14.405" v="117" actId="47"/>
        <pc:sldMkLst>
          <pc:docMk/>
          <pc:sldMk cId="3492476455" sldId="289"/>
        </pc:sldMkLst>
        <pc:spChg chg="mod">
          <ac:chgData name="Zeno van der Zalm" userId="fa115784-6bc6-4a69-b93d-6b2f0f0a89b2" providerId="ADAL" clId="{004566F1-307E-4EA0-A3E0-6F5CE8FE18AB}" dt="2022-10-20T13:21:16.022" v="26" actId="27636"/>
          <ac:spMkLst>
            <pc:docMk/>
            <pc:sldMk cId="3492476455" sldId="289"/>
            <ac:spMk id="3" creationId="{F9B19714-03C9-4B34-9F4D-2F7CCC5C5185}"/>
          </ac:spMkLst>
        </pc:spChg>
      </pc:sldChg>
      <pc:sldChg chg="modSp add mod ord">
        <pc:chgData name="Zeno van der Zalm" userId="fa115784-6bc6-4a69-b93d-6b2f0f0a89b2" providerId="ADAL" clId="{004566F1-307E-4EA0-A3E0-6F5CE8FE18AB}" dt="2022-10-20T13:39:25.891" v="262" actId="207"/>
        <pc:sldMkLst>
          <pc:docMk/>
          <pc:sldMk cId="700319605" sldId="290"/>
        </pc:sldMkLst>
        <pc:spChg chg="mod">
          <ac:chgData name="Zeno van der Zalm" userId="fa115784-6bc6-4a69-b93d-6b2f0f0a89b2" providerId="ADAL" clId="{004566F1-307E-4EA0-A3E0-6F5CE8FE18AB}" dt="2022-10-20T13:39:25.891" v="262" actId="207"/>
          <ac:spMkLst>
            <pc:docMk/>
            <pc:sldMk cId="700319605" sldId="290"/>
            <ac:spMk id="8" creationId="{686CE71C-AB0B-4E13-BB77-877C0A112C81}"/>
          </ac:spMkLst>
        </pc:spChg>
      </pc:sldChg>
      <pc:sldChg chg="modSp add mod">
        <pc:chgData name="Zeno van der Zalm" userId="fa115784-6bc6-4a69-b93d-6b2f0f0a89b2" providerId="ADAL" clId="{004566F1-307E-4EA0-A3E0-6F5CE8FE18AB}" dt="2022-10-20T13:24:26.492" v="112" actId="6549"/>
        <pc:sldMkLst>
          <pc:docMk/>
          <pc:sldMk cId="2563326659" sldId="294"/>
        </pc:sldMkLst>
        <pc:spChg chg="mod">
          <ac:chgData name="Zeno van der Zalm" userId="fa115784-6bc6-4a69-b93d-6b2f0f0a89b2" providerId="ADAL" clId="{004566F1-307E-4EA0-A3E0-6F5CE8FE18AB}" dt="2022-10-20T13:24:26.492" v="112" actId="6549"/>
          <ac:spMkLst>
            <pc:docMk/>
            <pc:sldMk cId="2563326659" sldId="294"/>
            <ac:spMk id="2" creationId="{CD7A286E-2B5F-4CBD-A724-34FEDAA77D9B}"/>
          </ac:spMkLst>
        </pc:spChg>
        <pc:spChg chg="mod">
          <ac:chgData name="Zeno van der Zalm" userId="fa115784-6bc6-4a69-b93d-6b2f0f0a89b2" providerId="ADAL" clId="{004566F1-307E-4EA0-A3E0-6F5CE8FE18AB}" dt="2022-10-20T13:21:19.981" v="27"/>
          <ac:spMkLst>
            <pc:docMk/>
            <pc:sldMk cId="2563326659" sldId="294"/>
            <ac:spMk id="3" creationId="{F9B19714-03C9-4B34-9F4D-2F7CCC5C5185}"/>
          </ac:spMkLst>
        </pc:spChg>
      </pc:sldChg>
      <pc:sldChg chg="modSp add mod">
        <pc:chgData name="Zeno van der Zalm" userId="fa115784-6bc6-4a69-b93d-6b2f0f0a89b2" providerId="ADAL" clId="{004566F1-307E-4EA0-A3E0-6F5CE8FE18AB}" dt="2022-10-20T13:24:53.667" v="113"/>
        <pc:sldMkLst>
          <pc:docMk/>
          <pc:sldMk cId="2293386544" sldId="295"/>
        </pc:sldMkLst>
        <pc:spChg chg="mod">
          <ac:chgData name="Zeno van der Zalm" userId="fa115784-6bc6-4a69-b93d-6b2f0f0a89b2" providerId="ADAL" clId="{004566F1-307E-4EA0-A3E0-6F5CE8FE18AB}" dt="2022-10-20T13:24:53.667" v="113"/>
          <ac:spMkLst>
            <pc:docMk/>
            <pc:sldMk cId="2293386544" sldId="295"/>
            <ac:spMk id="2" creationId="{CD7A286E-2B5F-4CBD-A724-34FEDAA77D9B}"/>
          </ac:spMkLst>
        </pc:spChg>
      </pc:sldChg>
      <pc:sldChg chg="modSp add mod">
        <pc:chgData name="Zeno van der Zalm" userId="fa115784-6bc6-4a69-b93d-6b2f0f0a89b2" providerId="ADAL" clId="{004566F1-307E-4EA0-A3E0-6F5CE8FE18AB}" dt="2022-10-20T13:44:31.236" v="580" actId="20577"/>
        <pc:sldMkLst>
          <pc:docMk/>
          <pc:sldMk cId="2578202849" sldId="296"/>
        </pc:sldMkLst>
        <pc:spChg chg="mod">
          <ac:chgData name="Zeno van der Zalm" userId="fa115784-6bc6-4a69-b93d-6b2f0f0a89b2" providerId="ADAL" clId="{004566F1-307E-4EA0-A3E0-6F5CE8FE18AB}" dt="2022-10-20T13:44:31.236" v="580" actId="20577"/>
          <ac:spMkLst>
            <pc:docMk/>
            <pc:sldMk cId="2578202849" sldId="296"/>
            <ac:spMk id="3" creationId="{F9B19714-03C9-4B34-9F4D-2F7CCC5C5185}"/>
          </ac:spMkLst>
        </pc:spChg>
      </pc:sldChg>
      <pc:sldChg chg="modSp add mod">
        <pc:chgData name="Zeno van der Zalm" userId="fa115784-6bc6-4a69-b93d-6b2f0f0a89b2" providerId="ADAL" clId="{004566F1-307E-4EA0-A3E0-6F5CE8FE18AB}" dt="2022-10-20T13:27:11.485" v="128" actId="113"/>
        <pc:sldMkLst>
          <pc:docMk/>
          <pc:sldMk cId="2414562458" sldId="297"/>
        </pc:sldMkLst>
        <pc:spChg chg="mod">
          <ac:chgData name="Zeno van der Zalm" userId="fa115784-6bc6-4a69-b93d-6b2f0f0a89b2" providerId="ADAL" clId="{004566F1-307E-4EA0-A3E0-6F5CE8FE18AB}" dt="2022-10-20T13:27:11.485" v="128" actId="113"/>
          <ac:spMkLst>
            <pc:docMk/>
            <pc:sldMk cId="2414562458" sldId="297"/>
            <ac:spMk id="3" creationId="{F9B19714-03C9-4B34-9F4D-2F7CCC5C5185}"/>
          </ac:spMkLst>
        </pc:spChg>
      </pc:sldChg>
      <pc:sldChg chg="add del">
        <pc:chgData name="Zeno van der Zalm" userId="fa115784-6bc6-4a69-b93d-6b2f0f0a89b2" providerId="ADAL" clId="{004566F1-307E-4EA0-A3E0-6F5CE8FE18AB}" dt="2022-10-20T13:37:44.142" v="134" actId="47"/>
        <pc:sldMkLst>
          <pc:docMk/>
          <pc:sldMk cId="4291659569" sldId="298"/>
        </pc:sldMkLst>
      </pc:sldChg>
      <pc:sldChg chg="add del">
        <pc:chgData name="Zeno van der Zalm" userId="fa115784-6bc6-4a69-b93d-6b2f0f0a89b2" providerId="ADAL" clId="{004566F1-307E-4EA0-A3E0-6F5CE8FE18AB}" dt="2022-10-20T13:27:43.954" v="129" actId="47"/>
        <pc:sldMkLst>
          <pc:docMk/>
          <pc:sldMk cId="430981794" sldId="299"/>
        </pc:sldMkLst>
      </pc:sldChg>
      <pc:sldChg chg="add ord">
        <pc:chgData name="Zeno van der Zalm" userId="fa115784-6bc6-4a69-b93d-6b2f0f0a89b2" providerId="ADAL" clId="{004566F1-307E-4EA0-A3E0-6F5CE8FE18AB}" dt="2022-10-20T13:29:05.655" v="133"/>
        <pc:sldMkLst>
          <pc:docMk/>
          <pc:sldMk cId="403600376" sldId="300"/>
        </pc:sldMkLst>
      </pc:sldChg>
      <pc:sldChg chg="add ord">
        <pc:chgData name="Zeno van der Zalm" userId="fa115784-6bc6-4a69-b93d-6b2f0f0a89b2" providerId="ADAL" clId="{004566F1-307E-4EA0-A3E0-6F5CE8FE18AB}" dt="2022-10-20T13:29:05.655" v="133"/>
        <pc:sldMkLst>
          <pc:docMk/>
          <pc:sldMk cId="4005326383" sldId="301"/>
        </pc:sldMkLst>
      </pc:sldChg>
      <pc:sldChg chg="add">
        <pc:chgData name="Zeno van der Zalm" userId="fa115784-6bc6-4a69-b93d-6b2f0f0a89b2" providerId="ADAL" clId="{004566F1-307E-4EA0-A3E0-6F5CE8FE18AB}" dt="2022-10-20T13:39:37.939" v="263"/>
        <pc:sldMkLst>
          <pc:docMk/>
          <pc:sldMk cId="3905911190" sldId="3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C37E-3240-4DD7-8640-AF6B56D459B3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028762B8-2DDC-4C0D-A0A7-6E287B3DD52E}">
      <dgm:prSet phldrT="[Tekst]"/>
      <dgm:spPr/>
      <dgm:t>
        <a:bodyPr/>
        <a:lstStyle/>
        <a:p>
          <a:r>
            <a:rPr lang="nl-NL" dirty="0"/>
            <a:t>pitch</a:t>
          </a:r>
        </a:p>
      </dgm:t>
    </dgm:pt>
    <dgm:pt modelId="{A79501E4-61F6-4014-9841-C75DC14AD412}" type="parTrans" cxnId="{75A18480-7BD6-4EA8-AEB7-739D2FEEA35D}">
      <dgm:prSet/>
      <dgm:spPr/>
      <dgm:t>
        <a:bodyPr/>
        <a:lstStyle/>
        <a:p>
          <a:endParaRPr lang="nl-NL"/>
        </a:p>
      </dgm:t>
    </dgm:pt>
    <dgm:pt modelId="{D39682E1-72B2-4FB8-9C9D-0AAEE880DD64}" type="sibTrans" cxnId="{75A18480-7BD6-4EA8-AEB7-739D2FEEA35D}">
      <dgm:prSet/>
      <dgm:spPr/>
      <dgm:t>
        <a:bodyPr/>
        <a:lstStyle/>
        <a:p>
          <a:endParaRPr lang="nl-NL"/>
        </a:p>
      </dgm:t>
    </dgm:pt>
    <dgm:pt modelId="{30CDB30A-DF1D-4753-931D-B9700123EF59}">
      <dgm:prSet phldrT="[Tekst]"/>
      <dgm:spPr/>
      <dgm:t>
        <a:bodyPr/>
        <a:lstStyle/>
        <a:p>
          <a:r>
            <a:rPr lang="nl-NL" dirty="0"/>
            <a:t>voorbereiden interruptie</a:t>
          </a:r>
        </a:p>
      </dgm:t>
    </dgm:pt>
    <dgm:pt modelId="{BAB4A1CB-BD7E-4A6E-AF0F-77E8B407128D}" type="parTrans" cxnId="{6B4A8F33-2901-40EC-B0EB-C84E89E4ECB3}">
      <dgm:prSet/>
      <dgm:spPr/>
      <dgm:t>
        <a:bodyPr/>
        <a:lstStyle/>
        <a:p>
          <a:endParaRPr lang="nl-NL"/>
        </a:p>
      </dgm:t>
    </dgm:pt>
    <dgm:pt modelId="{195ABF19-37FC-40F4-B431-82D594375B2C}" type="sibTrans" cxnId="{6B4A8F33-2901-40EC-B0EB-C84E89E4ECB3}">
      <dgm:prSet/>
      <dgm:spPr/>
      <dgm:t>
        <a:bodyPr/>
        <a:lstStyle/>
        <a:p>
          <a:endParaRPr lang="nl-NL"/>
        </a:p>
      </dgm:t>
    </dgm:pt>
    <dgm:pt modelId="{EED9CB15-9869-4B58-8033-B2A12307D475}">
      <dgm:prSet phldrT="[Tekst]"/>
      <dgm:spPr/>
      <dgm:t>
        <a:bodyPr/>
        <a:lstStyle/>
        <a:p>
          <a:r>
            <a:rPr lang="nl-NL" dirty="0"/>
            <a:t>pitch met interruptie</a:t>
          </a:r>
        </a:p>
      </dgm:t>
    </dgm:pt>
    <dgm:pt modelId="{AD104787-15E4-4862-931C-07A0F7F9C6C6}" type="parTrans" cxnId="{B874B584-78F9-4E12-951B-C2232A173BA3}">
      <dgm:prSet/>
      <dgm:spPr/>
      <dgm:t>
        <a:bodyPr/>
        <a:lstStyle/>
        <a:p>
          <a:endParaRPr lang="nl-NL"/>
        </a:p>
      </dgm:t>
    </dgm:pt>
    <dgm:pt modelId="{31C1CA08-DF63-424B-A218-705FF1C41775}" type="sibTrans" cxnId="{B874B584-78F9-4E12-951B-C2232A173BA3}">
      <dgm:prSet/>
      <dgm:spPr/>
      <dgm:t>
        <a:bodyPr/>
        <a:lstStyle/>
        <a:p>
          <a:endParaRPr lang="nl-NL"/>
        </a:p>
      </dgm:t>
    </dgm:pt>
    <dgm:pt modelId="{F05468E8-B0E8-4645-AEFF-0FAEC9425871}" type="pres">
      <dgm:prSet presAssocID="{D69BC37E-3240-4DD7-8640-AF6B56D459B3}" presName="cycle" presStyleCnt="0">
        <dgm:presLayoutVars>
          <dgm:dir/>
          <dgm:resizeHandles val="exact"/>
        </dgm:presLayoutVars>
      </dgm:prSet>
      <dgm:spPr/>
    </dgm:pt>
    <dgm:pt modelId="{44B3EF6F-4892-4488-A142-9C66B9FDAEC0}" type="pres">
      <dgm:prSet presAssocID="{028762B8-2DDC-4C0D-A0A7-6E287B3DD52E}" presName="node" presStyleLbl="node1" presStyleIdx="0" presStyleCnt="3">
        <dgm:presLayoutVars>
          <dgm:bulletEnabled val="1"/>
        </dgm:presLayoutVars>
      </dgm:prSet>
      <dgm:spPr/>
    </dgm:pt>
    <dgm:pt modelId="{37196A7C-96AB-46AF-9878-DB20737A07EE}" type="pres">
      <dgm:prSet presAssocID="{028762B8-2DDC-4C0D-A0A7-6E287B3DD52E}" presName="spNode" presStyleCnt="0"/>
      <dgm:spPr/>
    </dgm:pt>
    <dgm:pt modelId="{87264B3B-5D9F-4D57-8A03-3D95D14F1FD3}" type="pres">
      <dgm:prSet presAssocID="{D39682E1-72B2-4FB8-9C9D-0AAEE880DD64}" presName="sibTrans" presStyleLbl="sibTrans1D1" presStyleIdx="0" presStyleCnt="3"/>
      <dgm:spPr/>
    </dgm:pt>
    <dgm:pt modelId="{F96F607A-A59D-4F6A-8661-F95ECC58D965}" type="pres">
      <dgm:prSet presAssocID="{30CDB30A-DF1D-4753-931D-B9700123EF59}" presName="node" presStyleLbl="node1" presStyleIdx="1" presStyleCnt="3">
        <dgm:presLayoutVars>
          <dgm:bulletEnabled val="1"/>
        </dgm:presLayoutVars>
      </dgm:prSet>
      <dgm:spPr/>
    </dgm:pt>
    <dgm:pt modelId="{BF6DDEA2-9938-45FF-914A-080FB805B2CC}" type="pres">
      <dgm:prSet presAssocID="{30CDB30A-DF1D-4753-931D-B9700123EF59}" presName="spNode" presStyleCnt="0"/>
      <dgm:spPr/>
    </dgm:pt>
    <dgm:pt modelId="{FC28356D-5456-40C7-9CE8-9D7CD6EAF15A}" type="pres">
      <dgm:prSet presAssocID="{195ABF19-37FC-40F4-B431-82D594375B2C}" presName="sibTrans" presStyleLbl="sibTrans1D1" presStyleIdx="1" presStyleCnt="3"/>
      <dgm:spPr/>
    </dgm:pt>
    <dgm:pt modelId="{7357DB7C-2DDE-4715-A75C-EDD546C6D614}" type="pres">
      <dgm:prSet presAssocID="{EED9CB15-9869-4B58-8033-B2A12307D475}" presName="node" presStyleLbl="node1" presStyleIdx="2" presStyleCnt="3">
        <dgm:presLayoutVars>
          <dgm:bulletEnabled val="1"/>
        </dgm:presLayoutVars>
      </dgm:prSet>
      <dgm:spPr/>
    </dgm:pt>
    <dgm:pt modelId="{B9BE81C5-216E-4778-90CF-0F8BBE8118AE}" type="pres">
      <dgm:prSet presAssocID="{EED9CB15-9869-4B58-8033-B2A12307D475}" presName="spNode" presStyleCnt="0"/>
      <dgm:spPr/>
    </dgm:pt>
    <dgm:pt modelId="{DCD63168-F9B5-4219-B426-B1A06886C79A}" type="pres">
      <dgm:prSet presAssocID="{31C1CA08-DF63-424B-A218-705FF1C41775}" presName="sibTrans" presStyleLbl="sibTrans1D1" presStyleIdx="2" presStyleCnt="3"/>
      <dgm:spPr/>
    </dgm:pt>
  </dgm:ptLst>
  <dgm:cxnLst>
    <dgm:cxn modelId="{3F8BD101-D0F3-4B41-B3DD-86733286BAE9}" type="presOf" srcId="{195ABF19-37FC-40F4-B431-82D594375B2C}" destId="{FC28356D-5456-40C7-9CE8-9D7CD6EAF15A}" srcOrd="0" destOrd="0" presId="urn:microsoft.com/office/officeart/2005/8/layout/cycle5"/>
    <dgm:cxn modelId="{6B4A8F33-2901-40EC-B0EB-C84E89E4ECB3}" srcId="{D69BC37E-3240-4DD7-8640-AF6B56D459B3}" destId="{30CDB30A-DF1D-4753-931D-B9700123EF59}" srcOrd="1" destOrd="0" parTransId="{BAB4A1CB-BD7E-4A6E-AF0F-77E8B407128D}" sibTransId="{195ABF19-37FC-40F4-B431-82D594375B2C}"/>
    <dgm:cxn modelId="{81CC3460-0B96-462A-8F0B-CDAD0B6D176F}" type="presOf" srcId="{028762B8-2DDC-4C0D-A0A7-6E287B3DD52E}" destId="{44B3EF6F-4892-4488-A142-9C66B9FDAEC0}" srcOrd="0" destOrd="0" presId="urn:microsoft.com/office/officeart/2005/8/layout/cycle5"/>
    <dgm:cxn modelId="{3F5AAB65-CBC0-4C68-9B59-C8981BD55FEC}" type="presOf" srcId="{D39682E1-72B2-4FB8-9C9D-0AAEE880DD64}" destId="{87264B3B-5D9F-4D57-8A03-3D95D14F1FD3}" srcOrd="0" destOrd="0" presId="urn:microsoft.com/office/officeart/2005/8/layout/cycle5"/>
    <dgm:cxn modelId="{C962C94D-AD01-44E3-BB74-D3BCC98CFCAC}" type="presOf" srcId="{EED9CB15-9869-4B58-8033-B2A12307D475}" destId="{7357DB7C-2DDE-4715-A75C-EDD546C6D614}" srcOrd="0" destOrd="0" presId="urn:microsoft.com/office/officeart/2005/8/layout/cycle5"/>
    <dgm:cxn modelId="{75A18480-7BD6-4EA8-AEB7-739D2FEEA35D}" srcId="{D69BC37E-3240-4DD7-8640-AF6B56D459B3}" destId="{028762B8-2DDC-4C0D-A0A7-6E287B3DD52E}" srcOrd="0" destOrd="0" parTransId="{A79501E4-61F6-4014-9841-C75DC14AD412}" sibTransId="{D39682E1-72B2-4FB8-9C9D-0AAEE880DD64}"/>
    <dgm:cxn modelId="{B874B584-78F9-4E12-951B-C2232A173BA3}" srcId="{D69BC37E-3240-4DD7-8640-AF6B56D459B3}" destId="{EED9CB15-9869-4B58-8033-B2A12307D475}" srcOrd="2" destOrd="0" parTransId="{AD104787-15E4-4862-931C-07A0F7F9C6C6}" sibTransId="{31C1CA08-DF63-424B-A218-705FF1C41775}"/>
    <dgm:cxn modelId="{DA0C909A-669B-4F4E-B3B4-37488699889D}" type="presOf" srcId="{31C1CA08-DF63-424B-A218-705FF1C41775}" destId="{DCD63168-F9B5-4219-B426-B1A06886C79A}" srcOrd="0" destOrd="0" presId="urn:microsoft.com/office/officeart/2005/8/layout/cycle5"/>
    <dgm:cxn modelId="{573559AE-87CD-40D3-BCF3-0E17C97347FF}" type="presOf" srcId="{D69BC37E-3240-4DD7-8640-AF6B56D459B3}" destId="{F05468E8-B0E8-4645-AEFF-0FAEC9425871}" srcOrd="0" destOrd="0" presId="urn:microsoft.com/office/officeart/2005/8/layout/cycle5"/>
    <dgm:cxn modelId="{0C54BFC7-17C7-465C-B96B-6E94EB3F475E}" type="presOf" srcId="{30CDB30A-DF1D-4753-931D-B9700123EF59}" destId="{F96F607A-A59D-4F6A-8661-F95ECC58D965}" srcOrd="0" destOrd="0" presId="urn:microsoft.com/office/officeart/2005/8/layout/cycle5"/>
    <dgm:cxn modelId="{F3C038BA-D7BE-4644-8DE9-866B843C1068}" type="presParOf" srcId="{F05468E8-B0E8-4645-AEFF-0FAEC9425871}" destId="{44B3EF6F-4892-4488-A142-9C66B9FDAEC0}" srcOrd="0" destOrd="0" presId="urn:microsoft.com/office/officeart/2005/8/layout/cycle5"/>
    <dgm:cxn modelId="{E5ABAA85-B0C0-4250-9D3F-8E03C21493B0}" type="presParOf" srcId="{F05468E8-B0E8-4645-AEFF-0FAEC9425871}" destId="{37196A7C-96AB-46AF-9878-DB20737A07EE}" srcOrd="1" destOrd="0" presId="urn:microsoft.com/office/officeart/2005/8/layout/cycle5"/>
    <dgm:cxn modelId="{81C8E83F-A643-4BA7-86F7-0B2BDD24020F}" type="presParOf" srcId="{F05468E8-B0E8-4645-AEFF-0FAEC9425871}" destId="{87264B3B-5D9F-4D57-8A03-3D95D14F1FD3}" srcOrd="2" destOrd="0" presId="urn:microsoft.com/office/officeart/2005/8/layout/cycle5"/>
    <dgm:cxn modelId="{E56BDF40-8914-4424-8E5E-8CB702785C66}" type="presParOf" srcId="{F05468E8-B0E8-4645-AEFF-0FAEC9425871}" destId="{F96F607A-A59D-4F6A-8661-F95ECC58D965}" srcOrd="3" destOrd="0" presId="urn:microsoft.com/office/officeart/2005/8/layout/cycle5"/>
    <dgm:cxn modelId="{BE70FBBC-B533-4CA8-919E-26ACB1553447}" type="presParOf" srcId="{F05468E8-B0E8-4645-AEFF-0FAEC9425871}" destId="{BF6DDEA2-9938-45FF-914A-080FB805B2CC}" srcOrd="4" destOrd="0" presId="urn:microsoft.com/office/officeart/2005/8/layout/cycle5"/>
    <dgm:cxn modelId="{8B512507-F4E4-4B98-BF0C-F1FBD0DE0F8B}" type="presParOf" srcId="{F05468E8-B0E8-4645-AEFF-0FAEC9425871}" destId="{FC28356D-5456-40C7-9CE8-9D7CD6EAF15A}" srcOrd="5" destOrd="0" presId="urn:microsoft.com/office/officeart/2005/8/layout/cycle5"/>
    <dgm:cxn modelId="{DCC4DBF5-6C5D-44FD-A32B-8087459505EB}" type="presParOf" srcId="{F05468E8-B0E8-4645-AEFF-0FAEC9425871}" destId="{7357DB7C-2DDE-4715-A75C-EDD546C6D614}" srcOrd="6" destOrd="0" presId="urn:microsoft.com/office/officeart/2005/8/layout/cycle5"/>
    <dgm:cxn modelId="{44530FF1-AC8F-4719-9922-992D5EC4B299}" type="presParOf" srcId="{F05468E8-B0E8-4645-AEFF-0FAEC9425871}" destId="{B9BE81C5-216E-4778-90CF-0F8BBE8118AE}" srcOrd="7" destOrd="0" presId="urn:microsoft.com/office/officeart/2005/8/layout/cycle5"/>
    <dgm:cxn modelId="{1F6A7539-B5AF-41CF-BE4D-5D88402C0A70}" type="presParOf" srcId="{F05468E8-B0E8-4645-AEFF-0FAEC9425871}" destId="{DCD63168-F9B5-4219-B426-B1A06886C79A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3EF6F-4892-4488-A142-9C66B9FDAEC0}">
      <dsp:nvSpPr>
        <dsp:cNvPr id="0" name=""/>
        <dsp:cNvSpPr/>
      </dsp:nvSpPr>
      <dsp:spPr>
        <a:xfrm>
          <a:off x="2821781" y="1830"/>
          <a:ext cx="2484437" cy="16148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pitch</a:t>
          </a:r>
        </a:p>
      </dsp:txBody>
      <dsp:txXfrm>
        <a:off x="2900613" y="80662"/>
        <a:ext cx="2326773" cy="1457220"/>
      </dsp:txXfrm>
    </dsp:sp>
    <dsp:sp modelId="{87264B3B-5D9F-4D57-8A03-3D95D14F1FD3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3730774" y="685416"/>
              </a:moveTo>
              <a:arcTo wR="2154715" hR="2154715" stAng="19020466" swAng="230317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F607A-A59D-4F6A-8661-F95ECC58D965}">
      <dsp:nvSpPr>
        <dsp:cNvPr id="0" name=""/>
        <dsp:cNvSpPr/>
      </dsp:nvSpPr>
      <dsp:spPr>
        <a:xfrm>
          <a:off x="4687819" y="3233904"/>
          <a:ext cx="2484437" cy="16148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voorbereiden interruptie</a:t>
          </a:r>
        </a:p>
      </dsp:txBody>
      <dsp:txXfrm>
        <a:off x="4766651" y="3312736"/>
        <a:ext cx="2326773" cy="1457220"/>
      </dsp:txXfrm>
    </dsp:sp>
    <dsp:sp modelId="{FC28356D-5456-40C7-9CE8-9D7CD6EAF15A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2816277" y="4205358"/>
              </a:moveTo>
              <a:arcTo wR="2154715" hR="2154715" stAng="4327181" swAng="214563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7DB7C-2DDE-4715-A75C-EDD546C6D614}">
      <dsp:nvSpPr>
        <dsp:cNvPr id="0" name=""/>
        <dsp:cNvSpPr/>
      </dsp:nvSpPr>
      <dsp:spPr>
        <a:xfrm>
          <a:off x="955742" y="3233904"/>
          <a:ext cx="2484437" cy="16148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pitch met interruptie</a:t>
          </a:r>
        </a:p>
      </dsp:txBody>
      <dsp:txXfrm>
        <a:off x="1034574" y="3312736"/>
        <a:ext cx="2326773" cy="1457220"/>
      </dsp:txXfrm>
    </dsp:sp>
    <dsp:sp modelId="{DCD63168-F9B5-4219-B426-B1A06886C79A}">
      <dsp:nvSpPr>
        <dsp:cNvPr id="0" name=""/>
        <dsp:cNvSpPr/>
      </dsp:nvSpPr>
      <dsp:spPr>
        <a:xfrm>
          <a:off x="1909284" y="809272"/>
          <a:ext cx="4309431" cy="4309431"/>
        </a:xfrm>
        <a:custGeom>
          <a:avLst/>
          <a:gdLst/>
          <a:ahLst/>
          <a:cxnLst/>
          <a:rect l="0" t="0" r="0" b="0"/>
          <a:pathLst>
            <a:path>
              <a:moveTo>
                <a:pt x="6958" y="1981685"/>
              </a:moveTo>
              <a:arcTo wR="2154715" hR="2154715" stAng="11076360" swAng="230317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6459-67CE-4C4F-9EBA-EB820F0A5983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E5C18-EEBE-4DC0-9A14-2DB58EE3DB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76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Fase 3: overeenkomsten zoeken. </a:t>
            </a:r>
            <a:br>
              <a:rPr lang="nl-NL" dirty="0"/>
            </a:br>
            <a:r>
              <a:rPr lang="nl-NL" dirty="0"/>
              <a:t>In de klas zijn de overeenkomsten gezocht. Daaruit zijn een aantal onderhandelingstafels geformeerd.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E5C18-EEBE-4DC0-9A14-2DB58EE3DBE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2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Training polderen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Pitch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92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4: onderhandelen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3 vuistregels:</a:t>
            </a:r>
          </a:p>
          <a:p>
            <a:pPr>
              <a:buFontTx/>
              <a:buChar char="-"/>
            </a:pPr>
            <a:r>
              <a:rPr lang="nl-NL" dirty="0"/>
              <a:t>Maak onderscheid tussen het onderwerp en degene met wie je onderhandelt.</a:t>
            </a:r>
          </a:p>
          <a:p>
            <a:pPr>
              <a:buFontTx/>
              <a:buChar char="-"/>
            </a:pPr>
            <a:r>
              <a:rPr lang="nl-NL" dirty="0"/>
              <a:t>Geef aandacht aan de belangen, richt je niet op de standpunten.</a:t>
            </a:r>
          </a:p>
          <a:p>
            <a:pPr>
              <a:buFontTx/>
              <a:buChar char="-"/>
            </a:pPr>
            <a:r>
              <a:rPr lang="nl-NL" dirty="0"/>
              <a:t>Zoek meer dan één oplossing in elkaars belang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C490F0-255A-4DC3-B70A-DD46BE8EC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Polderen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86CE71C-AB0B-4E13-BB77-877C0A11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Overeenstemming bereiken ondanks (tegengestelde) belangen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B0F0"/>
                </a:solidFill>
              </a:rPr>
              <a:t>Fase 1: voordragen standpunten</a:t>
            </a:r>
            <a:br>
              <a:rPr lang="nl-NL" b="1" dirty="0">
                <a:solidFill>
                  <a:srgbClr val="00B0F0"/>
                </a:solidFill>
              </a:rPr>
            </a:br>
            <a:r>
              <a:rPr lang="nl-NL" b="1" dirty="0">
                <a:solidFill>
                  <a:srgbClr val="00B0F0"/>
                </a:solidFill>
              </a:rPr>
              <a:t>Fase 2: de ander begrijpen</a:t>
            </a:r>
            <a:br>
              <a:rPr lang="nl-NL" b="1" dirty="0">
                <a:solidFill>
                  <a:srgbClr val="00B0F0"/>
                </a:solidFill>
              </a:rPr>
            </a:br>
            <a:r>
              <a:rPr lang="nl-NL" b="1" dirty="0">
                <a:solidFill>
                  <a:srgbClr val="00B0F0"/>
                </a:solidFill>
              </a:rPr>
              <a:t>Fase 3: overeenkomsten zoeken</a:t>
            </a:r>
            <a:br>
              <a:rPr lang="nl-NL" dirty="0"/>
            </a:br>
            <a:r>
              <a:rPr lang="nl-NL" b="1" dirty="0">
                <a:solidFill>
                  <a:srgbClr val="92D050"/>
                </a:solidFill>
              </a:rPr>
              <a:t>Fase 4: onderhandelen</a:t>
            </a:r>
            <a:br>
              <a:rPr lang="nl-NL" dirty="0"/>
            </a:br>
            <a:r>
              <a:rPr lang="nl-NL" dirty="0"/>
              <a:t>Fase 5: overeenstemming bereiken </a:t>
            </a: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B13701-03F5-44FE-B3FE-C6B67564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214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leerling kan standpunten overdragen in de vorm van een pitch.</a:t>
            </a:r>
          </a:p>
          <a:p>
            <a:pPr marL="0" indent="0">
              <a:buNone/>
            </a:pPr>
            <a:r>
              <a:rPr lang="nl-NL" dirty="0"/>
              <a:t>De leerling leert omgaan met interrupties.</a:t>
            </a:r>
          </a:p>
          <a:p>
            <a:pPr marL="0" indent="0">
              <a:buNone/>
            </a:pPr>
            <a:r>
              <a:rPr lang="nl-NL" dirty="0"/>
              <a:t>De leerling leert een interruptie te plegen tijdens een pitch van een ander.</a:t>
            </a:r>
          </a:p>
          <a:p>
            <a:pPr marL="0" indent="0">
              <a:buNone/>
            </a:pPr>
            <a:r>
              <a:rPr lang="nl-NL" dirty="0"/>
              <a:t>De leerling leert overeenkomsten te zoeken tussen eigen standpunten en gestelde eisen van andere belangengroepen.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Er worden gedurende deze middag 3 rollen getraind: voordrager, </a:t>
            </a:r>
            <a:r>
              <a:rPr lang="nl-NL" dirty="0" err="1"/>
              <a:t>interrumpeerder</a:t>
            </a:r>
            <a:r>
              <a:rPr lang="nl-NL" dirty="0"/>
              <a:t> en </a:t>
            </a:r>
            <a:r>
              <a:rPr lang="nl-NL" dirty="0" err="1"/>
              <a:t>polderaar</a:t>
            </a:r>
            <a:r>
              <a:rPr lang="nl-NL" dirty="0"/>
              <a:t>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F10B3A3-2516-4E36-98F0-B003D7D5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00" y="161278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9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Polderen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86CE71C-AB0B-4E13-BB77-877C0A11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Overeenstemming bereiken ondanks (tegengestelde) belangen</a:t>
            </a:r>
          </a:p>
          <a:p>
            <a:pPr marL="0" indent="0">
              <a:buNone/>
            </a:pPr>
            <a:r>
              <a:rPr lang="nl-NL" b="1" dirty="0">
                <a:solidFill>
                  <a:srgbClr val="00B0F0"/>
                </a:solidFill>
              </a:rPr>
              <a:t>Fase 1: voordragen standpunten</a:t>
            </a:r>
            <a:br>
              <a:rPr lang="nl-NL" b="1" dirty="0">
                <a:solidFill>
                  <a:srgbClr val="00B0F0"/>
                </a:solidFill>
              </a:rPr>
            </a:br>
            <a:r>
              <a:rPr lang="nl-NL" b="1" dirty="0">
                <a:solidFill>
                  <a:srgbClr val="00B0F0"/>
                </a:solidFill>
              </a:rPr>
              <a:t>Fase 2: de ander begrijpen</a:t>
            </a:r>
            <a:br>
              <a:rPr lang="nl-NL" b="1" dirty="0">
                <a:solidFill>
                  <a:srgbClr val="00B0F0"/>
                </a:solidFill>
              </a:rPr>
            </a:br>
            <a:r>
              <a:rPr lang="nl-NL" b="1" dirty="0">
                <a:solidFill>
                  <a:srgbClr val="00B0F0"/>
                </a:solidFill>
              </a:rPr>
              <a:t>Fase 3: overeenkomsten zoeken</a:t>
            </a:r>
            <a:br>
              <a:rPr lang="nl-NL" dirty="0"/>
            </a:br>
            <a:r>
              <a:rPr lang="nl-NL" b="1" dirty="0">
                <a:solidFill>
                  <a:srgbClr val="92D050"/>
                </a:solidFill>
              </a:rPr>
              <a:t>Fase 4: onderhandelen</a:t>
            </a:r>
            <a:br>
              <a:rPr lang="nl-NL" dirty="0"/>
            </a:br>
            <a:r>
              <a:rPr lang="nl-NL" dirty="0"/>
              <a:t>Fase 5: overeenstemming bereiken </a:t>
            </a: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B13701-03F5-44FE-B3FE-C6B67564F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1: VOORDRAGEN standpunten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nl-NL" dirty="0"/>
              <a:t>Hand opsteken</a:t>
            </a:r>
          </a:p>
          <a:p>
            <a:r>
              <a:rPr lang="nl-NL" dirty="0"/>
              <a:t>Wachten op toestemming</a:t>
            </a:r>
          </a:p>
          <a:p>
            <a:r>
              <a:rPr lang="nl-NL" dirty="0"/>
              <a:t>Staan</a:t>
            </a:r>
          </a:p>
          <a:p>
            <a:r>
              <a:rPr lang="nl-NL" dirty="0"/>
              <a:t>Start interruptie in vragende vorm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Minimaal 1 interruptie bedenken</a:t>
            </a:r>
          </a:p>
          <a:p>
            <a:pPr marL="0" indent="0">
              <a:buNone/>
            </a:pPr>
            <a:r>
              <a:rPr lang="nl-NL" dirty="0"/>
              <a:t>Feedback: directe feedback op de interruptie d.m.v. bel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AB29D8-87B4-4FF3-B50E-C56EEE46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26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2: de ander begrijpen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r>
              <a:rPr lang="nl-NL" dirty="0"/>
              <a:t>Hand opsteken</a:t>
            </a:r>
          </a:p>
          <a:p>
            <a:r>
              <a:rPr lang="nl-NL" dirty="0"/>
              <a:t>Wachten op toestemming</a:t>
            </a:r>
          </a:p>
          <a:p>
            <a:r>
              <a:rPr lang="nl-NL" dirty="0"/>
              <a:t>Staan</a:t>
            </a:r>
          </a:p>
          <a:p>
            <a:r>
              <a:rPr lang="nl-NL" dirty="0"/>
              <a:t>Start interruptie in vragende vorm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Minimaal 1 interruptie bedenken</a:t>
            </a:r>
          </a:p>
          <a:p>
            <a:pPr marL="0" indent="0">
              <a:buNone/>
            </a:pPr>
            <a:r>
              <a:rPr lang="nl-NL" dirty="0"/>
              <a:t>Feedback: directe feedback op de interruptie d.m.v. bel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AB29D8-87B4-4FF3-B50E-C56EEE46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86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Training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00" y="161278"/>
            <a:ext cx="1365622" cy="45724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B025943-D518-4F20-89D0-C772CC562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41480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691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A286E-2B5F-4CBD-A724-34FEDAA77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Fase 3: overeenkomsten zoeken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B19714-03C9-4B34-9F4D-2F7CCC5C5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Opdracht: bepaal met jouw groepje welke eisen van andere belangengroeperingen (deels) overeenkomen met jullie eigen eisen en bepaal welke groeperingen misschien open staan voor één of meerdere van jullie eisen.</a:t>
            </a:r>
            <a:br>
              <a:rPr lang="nl-NL" dirty="0">
                <a:solidFill>
                  <a:srgbClr val="23809A"/>
                </a:solidFill>
              </a:rPr>
            </a:br>
            <a:endParaRPr lang="nl-NL" dirty="0">
              <a:solidFill>
                <a:srgbClr val="23809A"/>
              </a:solidFill>
            </a:endParaRPr>
          </a:p>
          <a:p>
            <a:pPr marL="0" indent="0">
              <a:buNone/>
            </a:pPr>
            <a:r>
              <a:rPr lang="nl-NL" i="1" dirty="0">
                <a:solidFill>
                  <a:srgbClr val="00B0F0"/>
                </a:solidFill>
              </a:rPr>
              <a:t>Voorbeeld:</a:t>
            </a:r>
          </a:p>
          <a:p>
            <a:pPr marL="0" indent="0">
              <a:buNone/>
            </a:pPr>
            <a:r>
              <a:rPr lang="nl-NL" i="1" dirty="0">
                <a:solidFill>
                  <a:srgbClr val="00B0F0"/>
                </a:solidFill>
              </a:rPr>
              <a:t>Er moeten fijne wandel- en fietspaden komen zodat de mens van de natuur kan genieten. (natuurliefhebbers)</a:t>
            </a:r>
            <a:br>
              <a:rPr lang="nl-NL" i="1" dirty="0">
                <a:solidFill>
                  <a:srgbClr val="00B0F0"/>
                </a:solidFill>
              </a:rPr>
            </a:br>
            <a:r>
              <a:rPr lang="nl-NL" i="1" dirty="0">
                <a:solidFill>
                  <a:srgbClr val="00B0F0"/>
                </a:solidFill>
              </a:rPr>
              <a:t>Er moeten voldoende wandelpaden en fietspaden zijn. (omwonenden)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AB29D8-87B4-4FF3-B50E-C56EEE46A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50" y="182361"/>
            <a:ext cx="136562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02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DEE75A4-826E-4883-987A-7E8C3F0EAF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31" r="15168" b="23290"/>
          <a:stretch/>
        </p:blipFill>
        <p:spPr>
          <a:xfrm>
            <a:off x="1279251" y="341415"/>
            <a:ext cx="10039005" cy="61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1074F-E412-463F-BC1D-ED0507AA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76" r="16765" b="15325"/>
          <a:stretch/>
        </p:blipFill>
        <p:spPr>
          <a:xfrm>
            <a:off x="1433293" y="177734"/>
            <a:ext cx="9325413" cy="650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6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Aangepast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23809A"/>
      </a:hlink>
      <a:folHlink>
        <a:srgbClr val="23809A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d62130-f6fa-4f0d-8e23-38b1ff5a1e57">
      <Terms xmlns="http://schemas.microsoft.com/office/infopath/2007/PartnerControls"/>
    </lcf76f155ced4ddcb4097134ff3c332f>
    <TaxCatchAll xmlns="8554acb5-c55a-40f8-b686-0640bc0aec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007AB88882DB48A6EDF4F89798B058" ma:contentTypeVersion="19" ma:contentTypeDescription="Een nieuw document maken." ma:contentTypeScope="" ma:versionID="1f35bdc89b202daff9f7e4f32ae45467">
  <xsd:schema xmlns:xsd="http://www.w3.org/2001/XMLSchema" xmlns:xs="http://www.w3.org/2001/XMLSchema" xmlns:p="http://schemas.microsoft.com/office/2006/metadata/properties" xmlns:ns2="8554acb5-c55a-40f8-b686-0640bc0aec98" xmlns:ns3="28d62130-f6fa-4f0d-8e23-38b1ff5a1e57" targetNamespace="http://schemas.microsoft.com/office/2006/metadata/properties" ma:root="true" ma:fieldsID="7968b52bc6c6e21ece93611ae7722e26" ns2:_="" ns3:_="">
    <xsd:import namespace="8554acb5-c55a-40f8-b686-0640bc0aec98"/>
    <xsd:import namespace="28d62130-f6fa-4f0d-8e23-38b1ff5a1e5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4acb5-c55a-40f8-b686-0640bc0aec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atst gedeeld, per tijdstip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68ab3a0c-d57e-43b3-8b33-2dc207667bbd}" ma:internalName="TaxCatchAll" ma:showField="CatchAllData" ma:web="8554acb5-c55a-40f8-b686-0640bc0aec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62130-f6fa-4f0d-8e23-38b1ff5a1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Afbeeldingtags" ma:readOnly="false" ma:fieldId="{5cf76f15-5ced-4ddc-b409-7134ff3c332f}" ma:taxonomyMulti="true" ma:sspId="f1dce185-79d4-4c29-a341-3e3d50fbfe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EE86BE-06F9-4E98-9818-5F090206EFC9}">
  <ds:schemaRefs>
    <ds:schemaRef ds:uri="http://purl.org/dc/dcmitype/"/>
    <ds:schemaRef ds:uri="http://schemas.microsoft.com/office/2006/documentManagement/types"/>
    <ds:schemaRef ds:uri="http://purl.org/dc/terms/"/>
    <ds:schemaRef ds:uri="8554acb5-c55a-40f8-b686-0640bc0aec98"/>
    <ds:schemaRef ds:uri="http://schemas.microsoft.com/office/infopath/2007/PartnerControls"/>
    <ds:schemaRef ds:uri="28d62130-f6fa-4f0d-8e23-38b1ff5a1e57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C0D12C0-9024-4C30-8B67-66A30A4E527E}"/>
</file>

<file path=customXml/itemProps3.xml><?xml version="1.0" encoding="utf-8"?>
<ds:datastoreItem xmlns:ds="http://schemas.openxmlformats.org/officeDocument/2006/customXml" ds:itemID="{713AB122-9AA2-4B61-985C-7745C74EA4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780</TotalTime>
  <Words>359</Words>
  <Application>Microsoft Office PowerPoint</Application>
  <PresentationFormat>Breedbeeld</PresentationFormat>
  <Paragraphs>44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Circuit</vt:lpstr>
      <vt:lpstr>Training polderen</vt:lpstr>
      <vt:lpstr>Lesdoelen</vt:lpstr>
      <vt:lpstr>Polderen</vt:lpstr>
      <vt:lpstr>Fase 1: VOORDRAGEN standpunten</vt:lpstr>
      <vt:lpstr>Fase 2: de ander begrijpen</vt:lpstr>
      <vt:lpstr>Training</vt:lpstr>
      <vt:lpstr>Fase 3: overeenkomsten zoeken</vt:lpstr>
      <vt:lpstr>PowerPoint-presentatie</vt:lpstr>
      <vt:lpstr>PowerPoint-presentatie</vt:lpstr>
      <vt:lpstr>Fase 4: onderhandelen</vt:lpstr>
      <vt:lpstr>Polderen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Gastles</dc:title>
  <dc:creator>Zeno van der Zalm</dc:creator>
  <cp:lastModifiedBy>Zeno van der Zalm</cp:lastModifiedBy>
  <cp:revision>96</cp:revision>
  <dcterms:created xsi:type="dcterms:W3CDTF">2019-01-09T08:31:51Z</dcterms:created>
  <dcterms:modified xsi:type="dcterms:W3CDTF">2022-10-20T13:44:32Z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0x0101004A007AB88882DB48A6EDF4F89798B058</vt:lpwstr>
  </property>
  <property fmtid="{D5CDD505-2E9C-101B-9397-08002B2CF9AE}" pid="3" name="MediaServiceImageTags">
    <vt:lpwstr/>
  </property>
</Properties>
</file>